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258" r:id="rId3"/>
    <p:sldId id="257" r:id="rId4"/>
    <p:sldId id="280" r:id="rId5"/>
    <p:sldId id="261" r:id="rId6"/>
    <p:sldId id="296" r:id="rId7"/>
    <p:sldId id="265" r:id="rId8"/>
    <p:sldId id="297" r:id="rId9"/>
    <p:sldId id="298" r:id="rId10"/>
    <p:sldId id="300" r:id="rId11"/>
    <p:sldId id="301" r:id="rId12"/>
    <p:sldId id="299" r:id="rId13"/>
    <p:sldId id="302" r:id="rId14"/>
    <p:sldId id="304" r:id="rId15"/>
    <p:sldId id="305" r:id="rId16"/>
    <p:sldId id="306" r:id="rId17"/>
    <p:sldId id="303" r:id="rId18"/>
    <p:sldId id="279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7F627C-A79C-4CEA-9F43-E7185F252452}">
  <a:tblStyle styleId="{277F627C-A79C-4CEA-9F43-E7185F2524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45F09D-0C3F-4549-A737-6A49AB54CD0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 autoAdjust="0"/>
    <p:restoredTop sz="88057" autoAdjust="0"/>
  </p:normalViewPr>
  <p:slideViewPr>
    <p:cSldViewPr snapToGrid="0">
      <p:cViewPr>
        <p:scale>
          <a:sx n="100" d="100"/>
          <a:sy n="100" d="100"/>
        </p:scale>
        <p:origin x="676" y="2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623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723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886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758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012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64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036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25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568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960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36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utra213/TUGAS_AKHIR_PBO_APP_PENJUALAN_BUKU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Aplikasi Penjualan Buku</a:t>
            </a:r>
            <a:br>
              <a:rPr lang="en" dirty="0"/>
            </a:br>
            <a:r>
              <a:rPr lang="en" sz="2000" dirty="0"/>
              <a:t>Mata Kuliah Pemrograman Berorientasi Objek</a:t>
            </a:r>
            <a:br>
              <a:rPr lang="en" dirty="0"/>
            </a:br>
            <a:r>
              <a:rPr lang="en" sz="1000" dirty="0"/>
              <a:t>link github: </a:t>
            </a:r>
            <a:r>
              <a:rPr lang="en-ID" sz="1000" dirty="0">
                <a:hlinkClick r:id="rId3"/>
              </a:rPr>
              <a:t>https://github.com/saputra213/TUGAS_AKHIR_PBO_APP_PENJUALAN_BUKU.git</a:t>
            </a:r>
            <a:r>
              <a:rPr lang="en-ID" sz="1000" dirty="0"/>
              <a:t>  </a:t>
            </a:r>
            <a:endParaRPr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2277650" y="50800"/>
            <a:ext cx="6085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Lanjutan</a:t>
            </a:r>
            <a:r>
              <a:rPr lang="en-US" dirty="0"/>
              <a:t>…</a:t>
            </a:r>
            <a:endParaRPr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AD2DC-B2E1-1C49-B4A6-10ADFECFB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92" y="614272"/>
            <a:ext cx="3525902" cy="2203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90B816-194D-318B-EA41-2D197F8F65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614272"/>
            <a:ext cx="3525902" cy="2203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6D024A-E834-7BA2-F17F-CA72B20C19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92" y="2889011"/>
            <a:ext cx="3525902" cy="2203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9A13A4-CE3E-3A0C-456D-9F5615FCE4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889011"/>
            <a:ext cx="3525902" cy="220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42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2277650" y="50800"/>
            <a:ext cx="6085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Lanjutan</a:t>
            </a:r>
            <a:r>
              <a:rPr lang="en-US" dirty="0"/>
              <a:t>…</a:t>
            </a:r>
            <a:endParaRPr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CFBC13-1BFD-16A1-3A19-DBC5109D2C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615" y="598098"/>
            <a:ext cx="3496574" cy="2185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3C76D9-9CA4-0CEF-0D04-7A14F345D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598097"/>
            <a:ext cx="3496575" cy="2185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E8DB7D-B29D-7ECB-36DF-0C9383D4B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119" y="2691812"/>
            <a:ext cx="3735238" cy="233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99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2277650" y="50800"/>
            <a:ext cx="6085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Lanjutan</a:t>
            </a:r>
            <a:r>
              <a:rPr lang="en-US" dirty="0"/>
              <a:t>…</a:t>
            </a:r>
            <a:endParaRPr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B6487-C599-3674-BCC6-4D9B958D8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05" y="592348"/>
            <a:ext cx="3553245" cy="2220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21E17-CC4D-1F9E-A381-31497DFD84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9637" y="592346"/>
            <a:ext cx="3553247" cy="2220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E36A6D-D74E-5F1F-8B54-DBB0A9117C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04" y="2871922"/>
            <a:ext cx="3553245" cy="2220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4F64F4-ADFD-BFDA-EDC8-D91591802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9637" y="2871920"/>
            <a:ext cx="3553248" cy="22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77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1803400" y="222250"/>
            <a:ext cx="793115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500" dirty="0"/>
              <a:t>Screenshot Tampilan Luaran Program</a:t>
            </a:r>
            <a:endParaRPr sz="3500"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1F8DF-759E-9A44-8690-D726EA844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75" y="867550"/>
            <a:ext cx="1817668" cy="90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0F56C-DB47-6DE1-A6A5-A4B0A1E08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072" y="2658768"/>
            <a:ext cx="1823419" cy="922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E95268-8370-79B8-018C-E1061F6DE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062" y="3759176"/>
            <a:ext cx="2244146" cy="816053"/>
          </a:xfrm>
          <a:prstGeom prst="rect">
            <a:avLst/>
          </a:prstGeom>
        </p:spPr>
      </p:pic>
      <p:sp>
        <p:nvSpPr>
          <p:cNvPr id="9" name="Google Shape;416;p20">
            <a:extLst>
              <a:ext uri="{FF2B5EF4-FFF2-40B4-BE49-F238E27FC236}">
                <a16:creationId xmlns:a16="http://schemas.microsoft.com/office/drawing/2014/main" id="{9C11A9A6-CE24-6BFC-0836-6E941481B7BD}"/>
              </a:ext>
            </a:extLst>
          </p:cNvPr>
          <p:cNvSpPr txBox="1">
            <a:spLocks/>
          </p:cNvSpPr>
          <p:nvPr/>
        </p:nvSpPr>
        <p:spPr>
          <a:xfrm>
            <a:off x="2225795" y="743921"/>
            <a:ext cx="3260605" cy="974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dirty="0"/>
              <a:t>Gambar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menu </a:t>
            </a:r>
            <a:r>
              <a:rPr lang="en-US" dirty="0" err="1"/>
              <a:t>registrasi</a:t>
            </a:r>
            <a:endParaRPr lang="en-US" dirty="0"/>
          </a:p>
        </p:txBody>
      </p:sp>
      <p:sp>
        <p:nvSpPr>
          <p:cNvPr id="10" name="Google Shape;416;p20">
            <a:extLst>
              <a:ext uri="{FF2B5EF4-FFF2-40B4-BE49-F238E27FC236}">
                <a16:creationId xmlns:a16="http://schemas.microsoft.com/office/drawing/2014/main" id="{DE16E56B-34E0-9900-8D8B-3D8DEF905B6E}"/>
              </a:ext>
            </a:extLst>
          </p:cNvPr>
          <p:cNvSpPr txBox="1">
            <a:spLocks/>
          </p:cNvSpPr>
          <p:nvPr/>
        </p:nvSpPr>
        <p:spPr>
          <a:xfrm>
            <a:off x="4403945" y="1684441"/>
            <a:ext cx="3260605" cy="974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dirty="0"/>
              <a:t>Gambar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registrasi</a:t>
            </a:r>
            <a:endParaRPr lang="en-US" dirty="0"/>
          </a:p>
        </p:txBody>
      </p:sp>
      <p:sp>
        <p:nvSpPr>
          <p:cNvPr id="11" name="Google Shape;416;p20">
            <a:extLst>
              <a:ext uri="{FF2B5EF4-FFF2-40B4-BE49-F238E27FC236}">
                <a16:creationId xmlns:a16="http://schemas.microsoft.com/office/drawing/2014/main" id="{024C7301-5F97-AACB-6B4B-F68F2763281C}"/>
              </a:ext>
            </a:extLst>
          </p:cNvPr>
          <p:cNvSpPr txBox="1">
            <a:spLocks/>
          </p:cNvSpPr>
          <p:nvPr/>
        </p:nvSpPr>
        <p:spPr>
          <a:xfrm>
            <a:off x="2110408" y="2659575"/>
            <a:ext cx="3260605" cy="974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dirty="0"/>
              <a:t>Gambar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menu login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6561B-AD86-2837-6F19-3972579148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795" y="1800967"/>
            <a:ext cx="2081194" cy="733334"/>
          </a:xfrm>
          <a:prstGeom prst="rect">
            <a:avLst/>
          </a:prstGeom>
        </p:spPr>
      </p:pic>
      <p:sp>
        <p:nvSpPr>
          <p:cNvPr id="14" name="Google Shape;416;p20">
            <a:extLst>
              <a:ext uri="{FF2B5EF4-FFF2-40B4-BE49-F238E27FC236}">
                <a16:creationId xmlns:a16="http://schemas.microsoft.com/office/drawing/2014/main" id="{B9390019-23B6-8D50-99C5-A5FF65694F98}"/>
              </a:ext>
            </a:extLst>
          </p:cNvPr>
          <p:cNvSpPr txBox="1">
            <a:spLocks/>
          </p:cNvSpPr>
          <p:nvPr/>
        </p:nvSpPr>
        <p:spPr>
          <a:xfrm>
            <a:off x="4403945" y="3759176"/>
            <a:ext cx="3260605" cy="974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dirty="0"/>
              <a:t>Gambar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 login</a:t>
            </a:r>
          </a:p>
        </p:txBody>
      </p:sp>
    </p:spTree>
    <p:extLst>
      <p:ext uri="{BB962C8B-B14F-4D97-AF65-F5344CB8AC3E}">
        <p14:creationId xmlns:p14="http://schemas.microsoft.com/office/powerpoint/2010/main" val="499243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1803400" y="222250"/>
            <a:ext cx="793115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500" dirty="0"/>
              <a:t>Screenshot Tampilan Luaran Program</a:t>
            </a:r>
            <a:endParaRPr sz="3500"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9" name="Google Shape;416;p20">
            <a:extLst>
              <a:ext uri="{FF2B5EF4-FFF2-40B4-BE49-F238E27FC236}">
                <a16:creationId xmlns:a16="http://schemas.microsoft.com/office/drawing/2014/main" id="{9C11A9A6-CE24-6BFC-0836-6E941481B7BD}"/>
              </a:ext>
            </a:extLst>
          </p:cNvPr>
          <p:cNvSpPr txBox="1">
            <a:spLocks/>
          </p:cNvSpPr>
          <p:nvPr/>
        </p:nvSpPr>
        <p:spPr>
          <a:xfrm>
            <a:off x="1803400" y="1082221"/>
            <a:ext cx="3260605" cy="974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dirty="0"/>
              <a:t>Gambar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menu </a:t>
            </a:r>
            <a:r>
              <a:rPr lang="en-US" dirty="0" err="1"/>
              <a:t>utama</a:t>
            </a:r>
            <a:endParaRPr lang="en-US" dirty="0"/>
          </a:p>
        </p:txBody>
      </p:sp>
      <p:sp>
        <p:nvSpPr>
          <p:cNvPr id="10" name="Google Shape;416;p20">
            <a:extLst>
              <a:ext uri="{FF2B5EF4-FFF2-40B4-BE49-F238E27FC236}">
                <a16:creationId xmlns:a16="http://schemas.microsoft.com/office/drawing/2014/main" id="{DE16E56B-34E0-9900-8D8B-3D8DEF905B6E}"/>
              </a:ext>
            </a:extLst>
          </p:cNvPr>
          <p:cNvSpPr txBox="1">
            <a:spLocks/>
          </p:cNvSpPr>
          <p:nvPr/>
        </p:nvSpPr>
        <p:spPr>
          <a:xfrm>
            <a:off x="4655931" y="3574115"/>
            <a:ext cx="3260605" cy="974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dirty="0"/>
              <a:t>Gambar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menu </a:t>
            </a:r>
            <a:r>
              <a:rPr lang="en-US" dirty="0" err="1"/>
              <a:t>Telusuri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menampilkan</a:t>
            </a:r>
            <a:r>
              <a:rPr lang="en-US" dirty="0"/>
              <a:t> daftar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dijual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311846-776B-233E-A3D3-7D6C0B8D6E8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191" y="867550"/>
            <a:ext cx="3082795" cy="2315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4346A8-D6AE-A37D-1F4A-F87742EBF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690" y="2320697"/>
            <a:ext cx="3326381" cy="252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30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1803400" y="222250"/>
            <a:ext cx="793115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500" dirty="0"/>
              <a:t>Screenshot Tampilan Luaran Program</a:t>
            </a:r>
            <a:endParaRPr sz="3500"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9" name="Google Shape;416;p20">
            <a:extLst>
              <a:ext uri="{FF2B5EF4-FFF2-40B4-BE49-F238E27FC236}">
                <a16:creationId xmlns:a16="http://schemas.microsoft.com/office/drawing/2014/main" id="{9C11A9A6-CE24-6BFC-0836-6E941481B7BD}"/>
              </a:ext>
            </a:extLst>
          </p:cNvPr>
          <p:cNvSpPr txBox="1">
            <a:spLocks/>
          </p:cNvSpPr>
          <p:nvPr/>
        </p:nvSpPr>
        <p:spPr>
          <a:xfrm>
            <a:off x="1621946" y="544900"/>
            <a:ext cx="3260605" cy="21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dirty="0"/>
              <a:t>Gambar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menu </a:t>
            </a:r>
            <a:r>
              <a:rPr lang="en-US" dirty="0" err="1"/>
              <a:t>Pembelian</a:t>
            </a:r>
            <a:r>
              <a:rPr lang="en-US" dirty="0"/>
              <a:t>. Di </a:t>
            </a:r>
            <a:r>
              <a:rPr lang="en-US" dirty="0" err="1"/>
              <a:t>dalam</a:t>
            </a:r>
            <a:r>
              <a:rPr lang="en-US" dirty="0"/>
              <a:t> menu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inputan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dibeli</a:t>
            </a:r>
            <a:r>
              <a:rPr lang="en-US" dirty="0"/>
              <a:t>,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, Alamat </a:t>
            </a:r>
            <a:r>
              <a:rPr lang="en-US" dirty="0" err="1"/>
              <a:t>pelanggan</a:t>
            </a:r>
            <a:r>
              <a:rPr lang="en-US" dirty="0"/>
              <a:t>,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pembelian</a:t>
            </a:r>
            <a:r>
              <a:rPr lang="en-US" dirty="0"/>
              <a:t>, dan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.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tunai</a:t>
            </a:r>
            <a:r>
              <a:rPr lang="en-US" dirty="0"/>
              <a:t> dan </a:t>
            </a:r>
            <a:r>
              <a:rPr lang="en-US" dirty="0" err="1"/>
              <a:t>kartu</a:t>
            </a:r>
            <a:r>
              <a:rPr lang="en-US" dirty="0"/>
              <a:t> </a:t>
            </a:r>
            <a:r>
              <a:rPr lang="en-US" dirty="0" err="1"/>
              <a:t>kredit</a:t>
            </a:r>
            <a:r>
              <a:rPr lang="en-US" dirty="0"/>
              <a:t>. Jika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kartu</a:t>
            </a:r>
            <a:r>
              <a:rPr lang="en-US" dirty="0"/>
              <a:t> </a:t>
            </a:r>
            <a:r>
              <a:rPr lang="en-US" dirty="0" err="1"/>
              <a:t>kredit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dikenakan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2%</a:t>
            </a:r>
          </a:p>
        </p:txBody>
      </p:sp>
      <p:sp>
        <p:nvSpPr>
          <p:cNvPr id="10" name="Google Shape;416;p20">
            <a:extLst>
              <a:ext uri="{FF2B5EF4-FFF2-40B4-BE49-F238E27FC236}">
                <a16:creationId xmlns:a16="http://schemas.microsoft.com/office/drawing/2014/main" id="{DE16E56B-34E0-9900-8D8B-3D8DEF905B6E}"/>
              </a:ext>
            </a:extLst>
          </p:cNvPr>
          <p:cNvSpPr txBox="1">
            <a:spLocks/>
          </p:cNvSpPr>
          <p:nvPr/>
        </p:nvSpPr>
        <p:spPr>
          <a:xfrm>
            <a:off x="4340684" y="3558260"/>
            <a:ext cx="3260605" cy="974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dirty="0"/>
              <a:t>Gambar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menu </a:t>
            </a:r>
            <a:r>
              <a:rPr lang="en-US" dirty="0" err="1"/>
              <a:t>Lihat</a:t>
            </a:r>
            <a:r>
              <a:rPr lang="en-US" dirty="0"/>
              <a:t> </a:t>
            </a:r>
            <a:r>
              <a:rPr lang="en-US" dirty="0" err="1"/>
              <a:t>Struk</a:t>
            </a:r>
            <a:r>
              <a:rPr lang="en-US" dirty="0"/>
              <a:t> </a:t>
            </a:r>
            <a:r>
              <a:rPr lang="en-US" dirty="0" err="1"/>
              <a:t>Belanja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0C290-0465-ADF4-0F23-F3BDD50F6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281" y="787036"/>
            <a:ext cx="3852902" cy="2534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B9163-91AA-48C8-ABC3-59B096D4C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952" y="2691142"/>
            <a:ext cx="1966643" cy="22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93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1803400" y="222250"/>
            <a:ext cx="793115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500" dirty="0"/>
              <a:t>Screenshot Tampilan Luaran Program</a:t>
            </a:r>
            <a:endParaRPr sz="3500"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0" name="Google Shape;416;p20">
            <a:extLst>
              <a:ext uri="{FF2B5EF4-FFF2-40B4-BE49-F238E27FC236}">
                <a16:creationId xmlns:a16="http://schemas.microsoft.com/office/drawing/2014/main" id="{DE16E56B-34E0-9900-8D8B-3D8DEF905B6E}"/>
              </a:ext>
            </a:extLst>
          </p:cNvPr>
          <p:cNvSpPr txBox="1">
            <a:spLocks/>
          </p:cNvSpPr>
          <p:nvPr/>
        </p:nvSpPr>
        <p:spPr>
          <a:xfrm>
            <a:off x="1684665" y="664167"/>
            <a:ext cx="4394081" cy="974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dirty="0"/>
              <a:t>Gambar </a:t>
            </a:r>
            <a:r>
              <a:rPr lang="en-US" dirty="0" err="1"/>
              <a:t>dibawah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menu </a:t>
            </a:r>
            <a:r>
              <a:rPr lang="en-US" dirty="0" err="1"/>
              <a:t>Lihat</a:t>
            </a:r>
            <a:r>
              <a:rPr lang="en-US" dirty="0"/>
              <a:t> Data </a:t>
            </a:r>
            <a:r>
              <a:rPr lang="en-US" dirty="0" err="1"/>
              <a:t>Belanja</a:t>
            </a:r>
            <a:r>
              <a:rPr lang="en-US" dirty="0"/>
              <a:t> yang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dibeli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01D4C-6126-A53C-8704-2C02CDAF8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646" y="1366730"/>
            <a:ext cx="5779699" cy="341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05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1803400" y="222250"/>
            <a:ext cx="793115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Halaman GitHub</a:t>
            </a:r>
            <a:endParaRPr sz="3500"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D1BCD-A5E4-78C4-8C80-680113FDE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50" y="867550"/>
            <a:ext cx="6407150" cy="400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51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4"/>
          <p:cNvSpPr/>
          <p:nvPr/>
        </p:nvSpPr>
        <p:spPr>
          <a:xfrm rot="-5400000">
            <a:off x="1248675" y="893519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2" name="Google Shape;592;p34"/>
          <p:cNvSpPr txBox="1">
            <a:spLocks noGrp="1"/>
          </p:cNvSpPr>
          <p:nvPr>
            <p:ph type="ctrTitle" idx="4294967295"/>
          </p:nvPr>
        </p:nvSpPr>
        <p:spPr>
          <a:xfrm>
            <a:off x="3400425" y="1519794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</a:t>
            </a:r>
            <a:endParaRPr sz="8000" dirty="0"/>
          </a:p>
        </p:txBody>
      </p:sp>
      <p:sp>
        <p:nvSpPr>
          <p:cNvPr id="594" name="Google Shape;594;p34"/>
          <p:cNvSpPr/>
          <p:nvPr/>
        </p:nvSpPr>
        <p:spPr>
          <a:xfrm>
            <a:off x="1786794" y="1575188"/>
            <a:ext cx="779561" cy="77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Google Shape;592;p34">
            <a:extLst>
              <a:ext uri="{FF2B5EF4-FFF2-40B4-BE49-F238E27FC236}">
                <a16:creationId xmlns:a16="http://schemas.microsoft.com/office/drawing/2014/main" id="{C788AB50-73E8-3858-317C-E19CF435B14D}"/>
              </a:ext>
            </a:extLst>
          </p:cNvPr>
          <p:cNvSpPr txBox="1">
            <a:spLocks/>
          </p:cNvSpPr>
          <p:nvPr/>
        </p:nvSpPr>
        <p:spPr>
          <a:xfrm>
            <a:off x="5078225" y="3625725"/>
            <a:ext cx="4562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ID" sz="3000" dirty="0">
                <a:solidFill>
                  <a:schemeClr val="accent2"/>
                </a:solidFill>
              </a:rPr>
              <a:t>Aji Prima Saputra</a:t>
            </a:r>
          </a:p>
          <a:p>
            <a:r>
              <a:rPr lang="en-ID" sz="3000" dirty="0">
                <a:solidFill>
                  <a:schemeClr val="accent2"/>
                </a:solidFill>
              </a:rPr>
              <a:t>2200018213</a:t>
            </a:r>
          </a:p>
        </p:txBody>
      </p:sp>
      <p:sp>
        <p:nvSpPr>
          <p:cNvPr id="3" name="Google Shape;592;p34">
            <a:extLst>
              <a:ext uri="{FF2B5EF4-FFF2-40B4-BE49-F238E27FC236}">
                <a16:creationId xmlns:a16="http://schemas.microsoft.com/office/drawing/2014/main" id="{E6A35474-61F1-5838-6161-9A0BA0A5D3C5}"/>
              </a:ext>
            </a:extLst>
          </p:cNvPr>
          <p:cNvSpPr txBox="1">
            <a:spLocks/>
          </p:cNvSpPr>
          <p:nvPr/>
        </p:nvSpPr>
        <p:spPr>
          <a:xfrm>
            <a:off x="1610100" y="-221925"/>
            <a:ext cx="4562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ID" sz="3000" dirty="0" err="1">
                <a:solidFill>
                  <a:schemeClr val="accent2"/>
                </a:solidFill>
              </a:rPr>
              <a:t>Projek</a:t>
            </a:r>
            <a:r>
              <a:rPr lang="en-ID" sz="3000" dirty="0">
                <a:solidFill>
                  <a:schemeClr val="accent2"/>
                </a:solidFill>
              </a:rPr>
              <a:t> PBO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/>
              <a:t>Hello!</a:t>
            </a:r>
            <a:endParaRPr sz="1200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3286468" y="2400250"/>
            <a:ext cx="45621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3600" b="1" dirty="0"/>
              <a:t>S</a:t>
            </a:r>
            <a:r>
              <a:rPr lang="en" sz="3600" b="1" dirty="0"/>
              <a:t>aya Aji Prima Saputra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NIM 2200018213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Kelas E</a:t>
            </a:r>
            <a:endParaRPr dirty="0"/>
          </a:p>
        </p:txBody>
      </p:sp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0" y="973600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Deskripsi Aplikasi</a:t>
            </a:r>
            <a:endParaRPr dirty="0"/>
          </a:p>
        </p:txBody>
      </p:sp>
      <p:sp>
        <p:nvSpPr>
          <p:cNvPr id="345" name="Google Shape;345;p12"/>
          <p:cNvSpPr txBox="1"/>
          <p:nvPr/>
        </p:nvSpPr>
        <p:spPr>
          <a:xfrm>
            <a:off x="1732700" y="1524000"/>
            <a:ext cx="6954000" cy="328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Penjualan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solusi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inovatif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kemudahan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kenyamanan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menjelajahi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membeli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online.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antarmuka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ramah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didesain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simpel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mudah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dipahami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memungkinkan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menjelajahi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koleksi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pembelian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cepat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mudah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D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Desain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antarmuka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dirancang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pengalaman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intuitif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membuka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langsung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diarahkan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dashboard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utama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penjualan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yang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dilengkapi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menu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utama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menu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pencarian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menu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pembelian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menu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lihat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struk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menu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data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pembelian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endParaRPr lang="en-ID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D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sederhana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diciptakan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kemudahan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mencari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membeli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tanpa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berkunjung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langsung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toko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fisik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adanya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diharapkan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pembelian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cepat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kenyamanan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pengalaman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berbelanja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efisien</a:t>
            </a:r>
            <a:r>
              <a:rPr lang="en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200" dirty="0">
              <a:solidFill>
                <a:schemeClr val="tx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Fitur-Fitur </a:t>
            </a:r>
            <a:r>
              <a:rPr lang="en-US" dirty="0" err="1"/>
              <a:t>Aplikasi</a:t>
            </a:r>
            <a:endParaRPr dirty="0"/>
          </a:p>
        </p:txBody>
      </p:sp>
      <p:sp>
        <p:nvSpPr>
          <p:cNvPr id="601" name="Google Shape;601;p35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935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6DAEC"/>
              </a:buClr>
              <a:buSzPts val="1400"/>
              <a:buChar char="◇"/>
            </a:pPr>
            <a:r>
              <a:rPr lang="en-US" dirty="0" err="1"/>
              <a:t>Registrasi</a:t>
            </a:r>
            <a:r>
              <a:rPr lang="en-US" dirty="0"/>
              <a:t> (</a:t>
            </a:r>
            <a:r>
              <a:rPr lang="en-US" dirty="0" err="1"/>
              <a:t>Buat</a:t>
            </a:r>
            <a:r>
              <a:rPr lang="en-US" dirty="0"/>
              <a:t> Akun)</a:t>
            </a:r>
            <a:endParaRPr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Char char="◇"/>
            </a:pPr>
            <a:r>
              <a:rPr lang="en" dirty="0"/>
              <a:t>Login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Char char="◇"/>
            </a:pPr>
            <a:r>
              <a:rPr lang="en" dirty="0"/>
              <a:t>Telusuri Buku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Char char="◇"/>
            </a:pPr>
            <a:r>
              <a:rPr lang="en" dirty="0"/>
              <a:t>Beli  Buku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Char char="◇"/>
            </a:pPr>
            <a:r>
              <a:rPr lang="en" dirty="0"/>
              <a:t>Lihat Riwayat Struk Pembelian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Char char="◇"/>
            </a:pPr>
            <a:r>
              <a:rPr lang="en" dirty="0"/>
              <a:t>Lihat Data Pembelian Buku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Char char="◇"/>
            </a:pPr>
            <a:r>
              <a:rPr lang="en" dirty="0"/>
              <a:t>Keluar</a:t>
            </a:r>
            <a:endParaRPr dirty="0"/>
          </a:p>
        </p:txBody>
      </p:sp>
      <p:sp>
        <p:nvSpPr>
          <p:cNvPr id="602" name="Google Shape;602;p3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2099850" y="5207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Alur Kerja</a:t>
            </a:r>
            <a:endParaRPr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A67E8-D547-027E-D72B-27A6E9B4F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137" y="1512887"/>
            <a:ext cx="6323604" cy="31670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2277650" y="508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 Class</a:t>
            </a:r>
            <a:endParaRPr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CE4BD-C7C3-4A74-50D5-3414FB8EA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050" y="696100"/>
            <a:ext cx="4878800" cy="413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0"/>
          <p:cNvSpPr txBox="1">
            <a:spLocks noGrp="1"/>
          </p:cNvSpPr>
          <p:nvPr>
            <p:ph type="body" idx="4294967295"/>
          </p:nvPr>
        </p:nvSpPr>
        <p:spPr>
          <a:xfrm>
            <a:off x="3905250" y="2889908"/>
            <a:ext cx="5162550" cy="1732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en-ID" dirty="0" err="1"/>
              <a:t>Rancangan</a:t>
            </a:r>
            <a:r>
              <a:rPr lang="en-ID" dirty="0"/>
              <a:t> </a:t>
            </a:r>
            <a:r>
              <a:rPr lang="en-ID" dirty="0" err="1"/>
              <a:t>antarmukan</a:t>
            </a:r>
            <a:r>
              <a:rPr lang="en-ID" dirty="0"/>
              <a:t> di </a:t>
            </a:r>
            <a:r>
              <a:rPr lang="en-ID" dirty="0" err="1"/>
              <a:t>kiri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implementasi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Gui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desain</a:t>
            </a:r>
            <a:r>
              <a:rPr lang="en-ID" dirty="0"/>
              <a:t> simple yang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telusuri</a:t>
            </a:r>
            <a:r>
              <a:rPr lang="en-ID" dirty="0"/>
              <a:t> </a:t>
            </a:r>
            <a:r>
              <a:rPr lang="en-ID" dirty="0" err="1"/>
              <a:t>buku</a:t>
            </a:r>
            <a:r>
              <a:rPr lang="en-ID" dirty="0"/>
              <a:t>, </a:t>
            </a:r>
            <a:r>
              <a:rPr lang="en-ID" dirty="0" err="1"/>
              <a:t>lakukan</a:t>
            </a:r>
            <a:r>
              <a:rPr lang="en-ID" dirty="0"/>
              <a:t> </a:t>
            </a:r>
            <a:r>
              <a:rPr lang="en-ID" dirty="0" err="1"/>
              <a:t>pembelian</a:t>
            </a:r>
            <a:r>
              <a:rPr lang="en-ID" dirty="0"/>
              <a:t>, </a:t>
            </a:r>
            <a:r>
              <a:rPr lang="en-ID" dirty="0" err="1"/>
              <a:t>lihat</a:t>
            </a:r>
            <a:r>
              <a:rPr lang="en-ID" dirty="0"/>
              <a:t> </a:t>
            </a:r>
            <a:r>
              <a:rPr lang="en-ID" dirty="0" err="1"/>
              <a:t>struk</a:t>
            </a:r>
            <a:r>
              <a:rPr lang="en-ID" dirty="0"/>
              <a:t> </a:t>
            </a:r>
            <a:r>
              <a:rPr lang="en-ID" dirty="0" err="1"/>
              <a:t>belanja</a:t>
            </a:r>
            <a:r>
              <a:rPr lang="en-ID" dirty="0"/>
              <a:t>, </a:t>
            </a:r>
            <a:r>
              <a:rPr lang="en-ID" dirty="0" err="1"/>
              <a:t>lihat</a:t>
            </a:r>
            <a:r>
              <a:rPr lang="en-ID" dirty="0"/>
              <a:t> data </a:t>
            </a:r>
            <a:r>
              <a:rPr lang="en-ID" dirty="0" err="1"/>
              <a:t>belanja</a:t>
            </a:r>
            <a:r>
              <a:rPr lang="en-ID" dirty="0"/>
              <a:t>, dan </a:t>
            </a:r>
            <a:r>
              <a:rPr lang="en-ID" dirty="0" err="1"/>
              <a:t>keluar</a:t>
            </a:r>
            <a:r>
              <a:rPr lang="en-ID" dirty="0"/>
              <a:t>. </a:t>
            </a:r>
            <a:r>
              <a:rPr lang="en-ID" dirty="0" err="1"/>
              <a:t>Rancangan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di </a:t>
            </a:r>
            <a:r>
              <a:rPr lang="en-ID" dirty="0" err="1"/>
              <a:t>lengkapi</a:t>
            </a:r>
            <a:r>
              <a:rPr lang="en-ID" dirty="0"/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JTextArea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(`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outputTextArea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`)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JScrollPane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JTextArea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tindakan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menjelajahi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pembelian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riwayat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pembelian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pembelian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keluar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418" name="Google Shape;418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A7316-1A81-6C24-3374-C51F37819F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257" y="2540842"/>
            <a:ext cx="2988693" cy="2244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E66081-DD85-A3DA-E7B1-F19478020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550" y="782080"/>
            <a:ext cx="3476625" cy="2172891"/>
          </a:xfrm>
          <a:prstGeom prst="rect">
            <a:avLst/>
          </a:prstGeom>
        </p:spPr>
      </p:pic>
      <p:sp>
        <p:nvSpPr>
          <p:cNvPr id="7" name="Google Shape;416;p20">
            <a:extLst>
              <a:ext uri="{FF2B5EF4-FFF2-40B4-BE49-F238E27FC236}">
                <a16:creationId xmlns:a16="http://schemas.microsoft.com/office/drawing/2014/main" id="{03B2FFC5-7D7C-92E0-28F0-6896241D2F55}"/>
              </a:ext>
            </a:extLst>
          </p:cNvPr>
          <p:cNvSpPr txBox="1">
            <a:spLocks/>
          </p:cNvSpPr>
          <p:nvPr/>
        </p:nvSpPr>
        <p:spPr>
          <a:xfrm>
            <a:off x="885825" y="963742"/>
            <a:ext cx="3753000" cy="151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id-ID" dirty="0"/>
              <a:t>P</a:t>
            </a:r>
            <a:r>
              <a:rPr lang="en-US" dirty="0" err="1"/>
              <a:t>ro</a:t>
            </a:r>
            <a:r>
              <a:rPr lang="id-ID" dirty="0"/>
              <a:t>ses rancang Gui di </a:t>
            </a:r>
            <a:r>
              <a:rPr lang="en-US" dirty="0" err="1"/>
              <a:t>samping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Sebagian </a:t>
            </a:r>
            <a:r>
              <a:rPr lang="en-US" dirty="0" err="1"/>
              <a:t>dari</a:t>
            </a:r>
            <a:r>
              <a:rPr lang="en-US" dirty="0"/>
              <a:t> program yang </a:t>
            </a:r>
            <a:r>
              <a:rPr lang="en-US" dirty="0" err="1"/>
              <a:t>ada</a:t>
            </a:r>
            <a:r>
              <a:rPr lang="en-US" dirty="0"/>
              <a:t>. </a:t>
            </a:r>
            <a:r>
              <a:rPr lang="id-ID" dirty="0"/>
              <a:t> </a:t>
            </a:r>
            <a:r>
              <a:rPr lang="en-US" dirty="0" err="1"/>
              <a:t>Rancang</a:t>
            </a:r>
            <a:r>
              <a:rPr lang="en-US" dirty="0"/>
              <a:t> </a:t>
            </a:r>
            <a:r>
              <a:rPr lang="en-US" dirty="0" err="1"/>
              <a:t>gui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id-ID" dirty="0"/>
              <a:t>menggunakan beberapa implementasi dari panel yang tersedia di gui di antarnya, menggunakan </a:t>
            </a:r>
            <a:r>
              <a:rPr lang="en-US" dirty="0"/>
              <a:t>title</a:t>
            </a:r>
            <a:r>
              <a:rPr lang="id-ID" dirty="0"/>
              <a:t>, label, text area, text panel, dan button</a:t>
            </a:r>
            <a:r>
              <a:rPr lang="en-US" dirty="0"/>
              <a:t>, </a:t>
            </a:r>
            <a:r>
              <a:rPr lang="en-US" dirty="0" err="1"/>
              <a:t>dll</a:t>
            </a:r>
            <a:endParaRPr lang="en-US" dirty="0"/>
          </a:p>
        </p:txBody>
      </p:sp>
      <p:sp>
        <p:nvSpPr>
          <p:cNvPr id="8" name="Google Shape;415;p20">
            <a:extLst>
              <a:ext uri="{FF2B5EF4-FFF2-40B4-BE49-F238E27FC236}">
                <a16:creationId xmlns:a16="http://schemas.microsoft.com/office/drawing/2014/main" id="{2B2C0081-57BE-9AAE-DB2A-13E6AD670CA3}"/>
              </a:ext>
            </a:extLst>
          </p:cNvPr>
          <p:cNvSpPr txBox="1">
            <a:spLocks/>
          </p:cNvSpPr>
          <p:nvPr/>
        </p:nvSpPr>
        <p:spPr>
          <a:xfrm>
            <a:off x="2359025" y="-39458"/>
            <a:ext cx="3753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3000" dirty="0" err="1"/>
              <a:t>Rancang</a:t>
            </a:r>
            <a:r>
              <a:rPr lang="en-US" sz="3000" dirty="0"/>
              <a:t> </a:t>
            </a:r>
            <a:r>
              <a:rPr lang="en-US" sz="3500" dirty="0" err="1"/>
              <a:t>Antar</a:t>
            </a:r>
            <a:r>
              <a:rPr lang="en-US" sz="3000" dirty="0"/>
              <a:t> </a:t>
            </a:r>
            <a:r>
              <a:rPr lang="en-US" sz="3000" dirty="0" err="1"/>
              <a:t>Muka</a:t>
            </a:r>
            <a:endParaRPr lang="en-US" sz="3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2277650" y="50800"/>
            <a:ext cx="6085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Screnshoot Coding di IDE</a:t>
            </a:r>
            <a:endParaRPr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3909E-C385-D5D2-50EC-CD3B1C9766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020" y="505162"/>
            <a:ext cx="3505200" cy="2190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12EE71-E211-BA1A-19BF-9DF2699A14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3100" y="594963"/>
            <a:ext cx="3505200" cy="2190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F17807-139A-5D21-BF4C-53F5005110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020" y="2785713"/>
            <a:ext cx="3505200" cy="2190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C91986-E9D5-209D-6694-5F7322D91C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3100" y="2844800"/>
            <a:ext cx="35052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3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2277650" y="50800"/>
            <a:ext cx="6085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Lanjutan</a:t>
            </a:r>
            <a:r>
              <a:rPr lang="en-US" dirty="0"/>
              <a:t>…</a:t>
            </a:r>
            <a:endParaRPr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9931D-4AC1-086C-C2B5-511B1319A1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050" y="567187"/>
            <a:ext cx="3573636" cy="2233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CC3086-B711-8AE4-6DF7-732F928E06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567187"/>
            <a:ext cx="3573636" cy="22335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9FEB31-21F6-6E0C-CB45-68E5E451A5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050" y="2859177"/>
            <a:ext cx="3573636" cy="22335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55F9D0-BA50-AB48-459C-508E9126D0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859176"/>
            <a:ext cx="3573636" cy="223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56108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525</Words>
  <Application>Microsoft Office PowerPoint</Application>
  <PresentationFormat>On-screen Show (16:9)</PresentationFormat>
  <Paragraphs>64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Helvetica Neue</vt:lpstr>
      <vt:lpstr>Muli</vt:lpstr>
      <vt:lpstr>Nixie One</vt:lpstr>
      <vt:lpstr>Times New Roman</vt:lpstr>
      <vt:lpstr>Imogen template</vt:lpstr>
      <vt:lpstr>Aplikasi Penjualan Buku Mata Kuliah Pemrograman Berorientasi Objek link github: https://github.com/saputra213/TUGAS_AKHIR_PBO_APP_PENJUALAN_BUKU.git  </vt:lpstr>
      <vt:lpstr>Hello!</vt:lpstr>
      <vt:lpstr>Deskripsi Aplikasi</vt:lpstr>
      <vt:lpstr>Fitur-Fitur Aplikasi</vt:lpstr>
      <vt:lpstr>Alur Kerja</vt:lpstr>
      <vt:lpstr>Diagram Class</vt:lpstr>
      <vt:lpstr>PowerPoint Presentation</vt:lpstr>
      <vt:lpstr>Screnshoot Coding di IDE</vt:lpstr>
      <vt:lpstr>Lanjutan…</vt:lpstr>
      <vt:lpstr>Lanjutan…</vt:lpstr>
      <vt:lpstr>Lanjutan…</vt:lpstr>
      <vt:lpstr>Lanjutan…</vt:lpstr>
      <vt:lpstr>Screenshot Tampilan Luaran Program</vt:lpstr>
      <vt:lpstr>Screenshot Tampilan Luaran Program</vt:lpstr>
      <vt:lpstr>Screenshot Tampilan Luaran Program</vt:lpstr>
      <vt:lpstr>Screenshot Tampilan Luaran Program</vt:lpstr>
      <vt:lpstr>Halaman GitHub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Penjualan Buku link github: https://github.com/saputra213/TUGAS_AKHIR_PBO_APP_PENJUALAN_BUKU.git</dc:title>
  <dc:creator>Y O G A  S  7  P R O</dc:creator>
  <cp:lastModifiedBy>Lenovo YOGA</cp:lastModifiedBy>
  <cp:revision>10</cp:revision>
  <dcterms:modified xsi:type="dcterms:W3CDTF">2024-01-13T08:08:46Z</dcterms:modified>
</cp:coreProperties>
</file>